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6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randdecor12.ru/forum/imgs/5616cdc0d9a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11896" y="2060848"/>
            <a:ext cx="694613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Здравствуй,</a:t>
            </a:r>
            <a:br>
              <a:rPr lang="ru-RU" sz="8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8000" b="1" dirty="0" err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весна-красна</a:t>
            </a:r>
            <a:r>
              <a:rPr lang="ru-RU" sz="8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!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Book Antiqua" panose="0204060205030503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art-talant.org/code/image.php?width=944&amp;image=127035: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e3a/0003f251-41e93d41/hello_html_m1a9e50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7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s://im0-tub-kz.yandex.net/i?id=8f39ce0f219dfb1bbf5e8f20b8d6d3f1&amp;n=33&amp;h=215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712" cy="6858000"/>
          </a:xfrm>
          <a:prstGeom prst="rect">
            <a:avLst/>
          </a:prstGeom>
          <a:noFill/>
        </p:spPr>
      </p:pic>
      <p:pic>
        <p:nvPicPr>
          <p:cNvPr id="24578" name="Picture 2" descr="C:\Users\Домашний\Pictures\0_eac2c_70a3bfb2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8058376" cy="522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view.info/download/20150509/spring-background-1024x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991"/>
          </a:xfrm>
          <a:prstGeom prst="rect">
            <a:avLst/>
          </a:prstGeom>
          <a:noFill/>
        </p:spPr>
      </p:pic>
      <p:pic>
        <p:nvPicPr>
          <p:cNvPr id="1030" name="Picture 6" descr="https://arhivurokov.ru/kopilka/uploads/user_file_581ccc14107b3/sbornik_uprazhnienii_dlia_razvitiia_umienii_nieobkhodimykh_dlia_uspieshnoi_adapt_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0" y="2132856"/>
            <a:ext cx="9119320" cy="3636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98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www.playcast.ru/uploads/2017/03/11/21968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40" y="0"/>
            <a:ext cx="9168340" cy="6858000"/>
          </a:xfrm>
          <a:prstGeom prst="rect">
            <a:avLst/>
          </a:prstGeom>
          <a:noFill/>
        </p:spPr>
      </p:pic>
      <p:pic>
        <p:nvPicPr>
          <p:cNvPr id="5" name="Рисунок 4" descr="608320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7140"/>
            <a:ext cx="5002956" cy="7029400"/>
          </a:xfrm>
          <a:prstGeom prst="rect">
            <a:avLst/>
          </a:prstGeom>
        </p:spPr>
      </p:pic>
      <p:pic>
        <p:nvPicPr>
          <p:cNvPr id="2" name="myRecording0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12360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granddecor12.ru/forum/imgs/5616cdc0d9a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4197896" y="1296774"/>
            <a:ext cx="1080120" cy="10801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/>
          <p:cNvSpPr/>
          <p:nvPr/>
        </p:nvSpPr>
        <p:spPr>
          <a:xfrm rot="2200496">
            <a:off x="3787980" y="2192742"/>
            <a:ext cx="382143" cy="1155573"/>
          </a:xfrm>
          <a:prstGeom prst="trapezoi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 rot="3951759">
            <a:off x="3430949" y="1721416"/>
            <a:ext cx="382143" cy="1155573"/>
          </a:xfrm>
          <a:prstGeom prst="trapezoi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rot="5779031">
            <a:off x="3339267" y="1159580"/>
            <a:ext cx="382143" cy="1155573"/>
          </a:xfrm>
          <a:prstGeom prst="trapezoi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 rot="7363275">
            <a:off x="3516087" y="633392"/>
            <a:ext cx="382143" cy="1155573"/>
          </a:xfrm>
          <a:prstGeom prst="trapezoi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9327007">
            <a:off x="3941422" y="215691"/>
            <a:ext cx="382143" cy="1155573"/>
          </a:xfrm>
          <a:prstGeom prst="trapezoi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 rot="10800000">
            <a:off x="4529789" y="62351"/>
            <a:ext cx="382143" cy="1155573"/>
          </a:xfrm>
          <a:prstGeom prst="trapezoi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730166">
            <a:off x="4315402" y="2436489"/>
            <a:ext cx="382143" cy="1155573"/>
          </a:xfrm>
          <a:prstGeom prst="trapezoi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20542979">
            <a:off x="4937207" y="2390997"/>
            <a:ext cx="382143" cy="1155573"/>
          </a:xfrm>
          <a:prstGeom prst="trapezoi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 rot="18587141">
            <a:off x="5484149" y="2006810"/>
            <a:ext cx="382143" cy="1155573"/>
          </a:xfrm>
          <a:prstGeom prst="trapezoi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 rot="12975744">
            <a:off x="5185589" y="215690"/>
            <a:ext cx="382143" cy="1155573"/>
          </a:xfrm>
          <a:prstGeom prst="trapezoi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6692579">
            <a:off x="5767003" y="1421648"/>
            <a:ext cx="382143" cy="1155573"/>
          </a:xfrm>
          <a:prstGeom prst="trapezoi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/>
        </p:nvSpPr>
        <p:spPr>
          <a:xfrm rot="15222802">
            <a:off x="5682639" y="789364"/>
            <a:ext cx="382143" cy="1155573"/>
          </a:xfrm>
          <a:prstGeom prst="trapezoi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1" animBg="1"/>
      <p:bldP spid="11" grpId="0" animBg="1"/>
      <p:bldP spid="12" grpId="0" animBg="1"/>
      <p:bldP spid="13" grpId="0" animBg="1"/>
      <p:bldP spid="14" grpId="1" animBg="1"/>
      <p:bldP spid="15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32275"/>
            <a:ext cx="10521939" cy="7023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689648"/>
            <a:ext cx="4262357" cy="3168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37" t="-8139" r="1437" b="8139"/>
          <a:stretch/>
        </p:blipFill>
        <p:spPr>
          <a:xfrm rot="169239">
            <a:off x="530838" y="3766763"/>
            <a:ext cx="3199382" cy="2651187"/>
          </a:xfrm>
          <a:prstGeom prst="rect">
            <a:avLst/>
          </a:prstGeom>
        </p:spPr>
      </p:pic>
      <p:pic>
        <p:nvPicPr>
          <p:cNvPr id="6" name="0000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657610" y="59047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03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tdata.ru/u16/photo7F83/20022178713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33" y="0"/>
            <a:ext cx="91767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dumka.ru/images/1319914_solnyshko-animaciya-kartinki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382"/>
            <a:ext cx="9156509" cy="6867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4.imgbb.ru/user/19/199480/201604/2e3f4514f98269aa09c6af3f3e239f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904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ochemu.biz/wp-content/uploads/2013/10/png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09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</Words>
  <Application>Microsoft Office PowerPoint</Application>
  <PresentationFormat>Экран (4:3)</PresentationFormat>
  <Paragraphs>1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RePack by SPecialiST</cp:lastModifiedBy>
  <cp:revision>19</cp:revision>
  <dcterms:created xsi:type="dcterms:W3CDTF">2017-04-16T11:15:43Z</dcterms:created>
  <dcterms:modified xsi:type="dcterms:W3CDTF">2017-04-25T14:25:07Z</dcterms:modified>
</cp:coreProperties>
</file>